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aleway Medium" panose="020B0604020202020204" charset="-52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" panose="020B0604020202020204" charset="-52"/>
      <p:regular r:id="rId20"/>
      <p:bold r:id="rId21"/>
      <p:italic r:id="rId22"/>
      <p:boldItalic r:id="rId23"/>
    </p:embeddedFont>
    <p:embeddedFont>
      <p:font typeface="Roboto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770">
          <p15:clr>
            <a:srgbClr val="9AA0A6"/>
          </p15:clr>
        </p15:guide>
        <p15:guide id="2" pos="2024">
          <p15:clr>
            <a:srgbClr val="9AA0A6"/>
          </p15:clr>
        </p15:guide>
        <p15:guide id="3" orient="horz" pos="15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36" y="10"/>
      </p:cViewPr>
      <p:guideLst>
        <p:guide orient="horz" pos="770"/>
        <p:guide orient="horz" pos="1527"/>
        <p:guide pos="2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4832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faee31761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10faee31761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0faee31761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0faee31761_2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faee31761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faee31761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faee31761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faee31761_2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faee31761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faee31761_2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faee31761_2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faee31761_2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faee31761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faee31761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faee31761_2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faee31761_2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faee31761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faee31761_2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 l="-10260" t="680" r="10259" b="680"/>
          <a:stretch/>
        </p:blipFill>
        <p:spPr>
          <a:xfrm>
            <a:off x="0" y="0"/>
            <a:ext cx="9143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0F0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 l="5045" t="1442" r="3546" b="8394"/>
          <a:stretch/>
        </p:blipFill>
        <p:spPr>
          <a:xfrm>
            <a:off x="0" y="0"/>
            <a:ext cx="9143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1">
  <p:cSld name="BLANK_1">
    <p:bg>
      <p:bgPr>
        <a:solidFill>
          <a:srgbClr val="F0F0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Raleway Medium"/>
              <a:buChar char="●"/>
              <a:defRPr sz="17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aleway Medium"/>
              <a:buChar char="●"/>
              <a:defRPr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5"/>
            </a:gs>
            <a:gs pos="100000">
              <a:schemeClr val="dk2"/>
            </a:gs>
          </a:gsLst>
          <a:lin ang="2698631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lin ang="2698631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0FFFE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0F0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BF0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F9E5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rgbClr val="F0FFFE"/>
            </a:gs>
            <a:gs pos="100000">
              <a:schemeClr val="dk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2838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l="7230" t="72966" r="-7381" b="-394"/>
          <a:stretch/>
        </p:blipFill>
        <p:spPr>
          <a:xfrm rot="10800000">
            <a:off x="3110323" y="-1"/>
            <a:ext cx="9158302" cy="14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 l="-70" t="1360" r="-80" b="38187"/>
          <a:stretch/>
        </p:blipFill>
        <p:spPr>
          <a:xfrm rot="10800000">
            <a:off x="-159552" y="2829348"/>
            <a:ext cx="9158302" cy="315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27">
          <p15:clr>
            <a:srgbClr val="EA4335"/>
          </p15:clr>
        </p15:guide>
        <p15:guide id="2" pos="2880">
          <p15:clr>
            <a:srgbClr val="EA4335"/>
          </p15:clr>
        </p15:guide>
        <p15:guide id="3" pos="5556">
          <p15:clr>
            <a:srgbClr val="EA4335"/>
          </p15:clr>
        </p15:guide>
        <p15:guide id="4" orient="horz" pos="364">
          <p15:clr>
            <a:srgbClr val="EA4335"/>
          </p15:clr>
        </p15:guide>
        <p15:guide id="5" orient="horz" pos="3061">
          <p15:clr>
            <a:srgbClr val="EA4335"/>
          </p15:clr>
        </p15:guide>
        <p15:guide id="6" pos="1555">
          <p15:clr>
            <a:srgbClr val="EA4335"/>
          </p15:clr>
        </p15:guide>
        <p15:guide id="7" pos="4231">
          <p15:clr>
            <a:srgbClr val="EA4335"/>
          </p15:clr>
        </p15:guide>
        <p15:guide id="8" orient="horz" pos="171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ребёнка или вход в профиль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" name="Google Shape;47;p17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8" name="Google Shape;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600" y="763925"/>
            <a:ext cx="5581343" cy="409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ребёнка или вход в профиль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" name="Google Shape;54;p18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800" y="807550"/>
            <a:ext cx="5409674" cy="397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ребёнка или вход в профиль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9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2" name="Google Shape;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163" y="817400"/>
            <a:ext cx="5609677" cy="41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по ссылке-приглашению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20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9" name="Google Shape;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175" y="807550"/>
            <a:ext cx="6207498" cy="40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по ссылке-приглашению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6" name="Google Shape;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00" y="807550"/>
            <a:ext cx="6207498" cy="40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по ссылке-приглашению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22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3" name="Google Shape;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375" y="807550"/>
            <a:ext cx="6299100" cy="411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Регистрация по ссылке-приглашению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23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0" name="Google Shape;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900" y="807550"/>
            <a:ext cx="6207498" cy="40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Профиль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24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7" name="Google Shape;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075" y="748525"/>
            <a:ext cx="5518239" cy="405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/>
        </p:nvSpPr>
        <p:spPr>
          <a:xfrm>
            <a:off x="807525" y="295150"/>
            <a:ext cx="7234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Родитель. Отображение в профиле ребёнка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4336450" y="3722700"/>
            <a:ext cx="155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425" y="768200"/>
            <a:ext cx="5435576" cy="399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BFBFB"/>
      </a:lt1>
      <a:dk2>
        <a:srgbClr val="595CED"/>
      </a:dk2>
      <a:lt2>
        <a:srgbClr val="EF5DA8"/>
      </a:lt2>
      <a:accent1>
        <a:srgbClr val="4BF9E8"/>
      </a:accent1>
      <a:accent2>
        <a:srgbClr val="0000C9"/>
      </a:accent2>
      <a:accent3>
        <a:srgbClr val="961CC7"/>
      </a:accent3>
      <a:accent4>
        <a:srgbClr val="5D5DF4"/>
      </a:accent4>
      <a:accent5>
        <a:srgbClr val="AC48D4"/>
      </a:accent5>
      <a:accent6>
        <a:srgbClr val="FFD852"/>
      </a:accent6>
      <a:hlink>
        <a:srgbClr val="16E0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Экран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Raleway Medium</vt:lpstr>
      <vt:lpstr>Calibri</vt:lpstr>
      <vt:lpstr>Raleway</vt:lpstr>
      <vt:lpstr>Roboto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Губкова Н.В.</dc:creator>
  <cp:lastModifiedBy>Губкова Н.В.</cp:lastModifiedBy>
  <cp:revision>1</cp:revision>
  <dcterms:modified xsi:type="dcterms:W3CDTF">2022-02-01T14:54:49Z</dcterms:modified>
</cp:coreProperties>
</file>